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79" r:id="rId4"/>
    <p:sldId id="275" r:id="rId5"/>
    <p:sldId id="280" r:id="rId6"/>
    <p:sldId id="276" r:id="rId7"/>
    <p:sldId id="281" r:id="rId8"/>
    <p:sldId id="269" r:id="rId9"/>
    <p:sldId id="277" r:id="rId10"/>
    <p:sldId id="278" r:id="rId11"/>
    <p:sldId id="270" r:id="rId12"/>
    <p:sldId id="282" r:id="rId13"/>
    <p:sldId id="283" r:id="rId14"/>
    <p:sldId id="284" r:id="rId15"/>
    <p:sldId id="268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9" autoAdjust="0"/>
    <p:restoredTop sz="94660"/>
  </p:normalViewPr>
  <p:slideViewPr>
    <p:cSldViewPr>
      <p:cViewPr varScale="1">
        <p:scale>
          <a:sx n="78" d="100"/>
          <a:sy n="78" d="100"/>
        </p:scale>
        <p:origin x="3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5E0C-BDFC-4B1E-BCFE-C94AC52096CC}" type="datetimeFigureOut">
              <a:rPr lang="zh-TW" altLang="en-US" smtClean="0"/>
              <a:t>2018/9/17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904F-B164-46CF-AF64-570DC933A4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5E0C-BDFC-4B1E-BCFE-C94AC52096CC}" type="datetimeFigureOut">
              <a:rPr lang="zh-TW" altLang="en-US" smtClean="0"/>
              <a:t>2018/9/17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904F-B164-46CF-AF64-570DC933A4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5E0C-BDFC-4B1E-BCFE-C94AC52096CC}" type="datetimeFigureOut">
              <a:rPr lang="zh-TW" altLang="en-US" smtClean="0"/>
              <a:t>2018/9/17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904F-B164-46CF-AF64-570DC933A4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5E0C-BDFC-4B1E-BCFE-C94AC52096CC}" type="datetimeFigureOut">
              <a:rPr lang="zh-TW" altLang="en-US" smtClean="0"/>
              <a:t>2018/9/17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904F-B164-46CF-AF64-570DC933A4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5E0C-BDFC-4B1E-BCFE-C94AC52096CC}" type="datetimeFigureOut">
              <a:rPr lang="zh-TW" altLang="en-US" smtClean="0"/>
              <a:t>2018/9/17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904F-B164-46CF-AF64-570DC933A4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5E0C-BDFC-4B1E-BCFE-C94AC52096CC}" type="datetimeFigureOut">
              <a:rPr lang="zh-TW" altLang="en-US" smtClean="0"/>
              <a:t>2018/9/17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904F-B164-46CF-AF64-570DC933A4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5E0C-BDFC-4B1E-BCFE-C94AC52096CC}" type="datetimeFigureOut">
              <a:rPr lang="zh-TW" altLang="en-US" smtClean="0"/>
              <a:t>2018/9/17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904F-B164-46CF-AF64-570DC933A4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5E0C-BDFC-4B1E-BCFE-C94AC52096CC}" type="datetimeFigureOut">
              <a:rPr lang="zh-TW" altLang="en-US" smtClean="0"/>
              <a:t>2018/9/17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904F-B164-46CF-AF64-570DC933A4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5E0C-BDFC-4B1E-BCFE-C94AC52096CC}" type="datetimeFigureOut">
              <a:rPr lang="zh-TW" altLang="en-US" smtClean="0"/>
              <a:t>2018/9/17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904F-B164-46CF-AF64-570DC933A4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5E0C-BDFC-4B1E-BCFE-C94AC52096CC}" type="datetimeFigureOut">
              <a:rPr lang="zh-TW" altLang="en-US" smtClean="0"/>
              <a:t>2018/9/17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904F-B164-46CF-AF64-570DC933A4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5E0C-BDFC-4B1E-BCFE-C94AC52096CC}" type="datetimeFigureOut">
              <a:rPr lang="zh-TW" altLang="en-US" smtClean="0"/>
              <a:t>2018/9/17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904F-B164-46CF-AF64-570DC933A4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205E0C-BDFC-4B1E-BCFE-C94AC52096CC}" type="datetimeFigureOut">
              <a:rPr lang="zh-TW" altLang="en-US" smtClean="0"/>
              <a:t>2018/9/17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D2904F-B164-46CF-AF64-570DC933A4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27560" y="5301208"/>
            <a:ext cx="6480720" cy="864096"/>
          </a:xfrm>
        </p:spPr>
        <p:txBody>
          <a:bodyPr>
            <a:normAutofit/>
          </a:bodyPr>
          <a:lstStyle/>
          <a:p>
            <a:r>
              <a:rPr lang="en-US" altLang="zh-TW" sz="4400" b="1" dirty="0" smtClean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107</a:t>
            </a:r>
            <a:r>
              <a:rPr lang="zh-TW" altLang="en-US" sz="4400" b="1" dirty="0" smtClean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年</a:t>
            </a:r>
            <a:r>
              <a:rPr lang="en-US" altLang="zh-TW" sz="4400" b="1" dirty="0" smtClean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9</a:t>
            </a:r>
            <a:r>
              <a:rPr lang="zh-TW" altLang="en-US" sz="4400" b="1" dirty="0" smtClean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月</a:t>
            </a:r>
            <a:r>
              <a:rPr lang="en-US" altLang="zh-TW" sz="4400" b="1" dirty="0" smtClean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20</a:t>
            </a:r>
            <a:r>
              <a:rPr lang="zh-TW" altLang="en-US" sz="4400" b="1" dirty="0" smtClean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日</a:t>
            </a:r>
            <a:r>
              <a:rPr lang="zh-TW" altLang="en-US" sz="4400" b="1" dirty="0" smtClean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學務處製</a:t>
            </a:r>
            <a:endParaRPr lang="zh-TW" altLang="en-US" sz="4400" b="1" dirty="0">
              <a:solidFill>
                <a:schemeClr val="accent1">
                  <a:lumMod val="75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059832" y="513017"/>
            <a:ext cx="5829954" cy="1584175"/>
          </a:xfrm>
        </p:spPr>
        <p:txBody>
          <a:bodyPr/>
          <a:lstStyle/>
          <a:p>
            <a:pPr marL="182880" indent="0">
              <a:buNone/>
            </a:pPr>
            <a:r>
              <a:rPr lang="zh-TW" altLang="en-US" dirty="0" smtClean="0"/>
              <a:t>    </a:t>
            </a:r>
            <a:r>
              <a:rPr lang="zh-TW" altLang="en-US" dirty="0" smtClean="0"/>
              <a:t>萬</a:t>
            </a:r>
            <a:r>
              <a:rPr lang="zh-TW" altLang="en-US" dirty="0"/>
              <a:t>芳</a:t>
            </a:r>
            <a:r>
              <a:rPr lang="zh-TW" altLang="en-US" dirty="0" smtClean="0"/>
              <a:t>國小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2018</a:t>
            </a:r>
            <a:r>
              <a:rPr lang="zh-TW" altLang="en-US" dirty="0" smtClean="0"/>
              <a:t>環境</a:t>
            </a:r>
            <a:r>
              <a:rPr lang="zh-TW" altLang="en-US" dirty="0" smtClean="0"/>
              <a:t>教育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043608" y="2636912"/>
            <a:ext cx="7024717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6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學校禁</a:t>
            </a:r>
            <a:r>
              <a:rPr lang="zh-TW" altLang="en-US" sz="66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用一次性及美耐皿</a:t>
            </a:r>
            <a:r>
              <a:rPr lang="zh-TW" altLang="en-US" sz="6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器具宣導</a:t>
            </a:r>
            <a:endParaRPr lang="zh-TW" altLang="en-US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9274"/>
            <a:ext cx="2016224" cy="211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200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-grade.com/product_picture/product_picture_d/DCP_3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279" y="0"/>
            <a:ext cx="9564832" cy="684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186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179512" y="2564904"/>
            <a:ext cx="828092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一次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餐具</a:t>
            </a:r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有什麼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問題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66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3059832" y="513017"/>
            <a:ext cx="5829954" cy="15841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zh-TW" altLang="en-US" smtClean="0"/>
              <a:t>    萬芳國小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2018</a:t>
            </a:r>
            <a:r>
              <a:rPr lang="zh-TW" altLang="en-US" smtClean="0"/>
              <a:t>環境教育</a:t>
            </a:r>
            <a:r>
              <a:rPr lang="en-US" altLang="zh-TW" smtClean="0"/>
              <a:t/>
            </a:r>
            <a:br>
              <a:rPr lang="en-US" altLang="zh-TW" smtClean="0"/>
            </a:b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9274"/>
            <a:ext cx="2016224" cy="211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623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92510" y="2848102"/>
            <a:ext cx="61918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dirty="0">
                <a:latin typeface="標楷體"/>
                <a:ea typeface="標楷體"/>
              </a:rPr>
              <a:t>◎</a:t>
            </a:r>
            <a:r>
              <a:rPr lang="zh-TW" altLang="zh-TW" sz="6000" dirty="0">
                <a:latin typeface="標楷體"/>
                <a:ea typeface="標楷體"/>
              </a:rPr>
              <a:t>消耗地球資源</a:t>
            </a:r>
            <a:endParaRPr lang="en-US" altLang="zh-TW" sz="6000" dirty="0">
              <a:latin typeface="標楷體"/>
              <a:ea typeface="標楷體"/>
            </a:endParaRPr>
          </a:p>
          <a:p>
            <a:r>
              <a:rPr lang="zh-TW" altLang="zh-TW" sz="6000" dirty="0">
                <a:latin typeface="標楷體"/>
                <a:ea typeface="標楷體"/>
              </a:rPr>
              <a:t>◎</a:t>
            </a:r>
            <a:r>
              <a:rPr lang="zh-TW" altLang="en-US" sz="6000" dirty="0">
                <a:latin typeface="標楷體"/>
                <a:ea typeface="標楷體"/>
              </a:rPr>
              <a:t>環境汙染問題</a:t>
            </a:r>
          </a:p>
        </p:txBody>
      </p:sp>
      <p:pic>
        <p:nvPicPr>
          <p:cNvPr id="6146" name="Picture 2" descr="http://www.fiito.com/thumb/s/67jfpDYU3tf.jpg?c=19021787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85" y="5013176"/>
            <a:ext cx="2220379" cy="166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3059832" y="513017"/>
            <a:ext cx="5829954" cy="15841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zh-TW" altLang="en-US" smtClean="0"/>
              <a:t>    萬芳國小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2018</a:t>
            </a:r>
            <a:r>
              <a:rPr lang="zh-TW" altLang="en-US" smtClean="0"/>
              <a:t>環境教育</a:t>
            </a:r>
            <a:r>
              <a:rPr lang="en-US" altLang="zh-TW" smtClean="0"/>
              <a:t/>
            </a:r>
            <a:br>
              <a:rPr lang="en-US" altLang="zh-TW" smtClean="0"/>
            </a:b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9274"/>
            <a:ext cx="2016224" cy="211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94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179512" y="2564904"/>
            <a:ext cx="828092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使用美耐皿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餐具</a:t>
            </a:r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有什麼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問題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66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3059832" y="513017"/>
            <a:ext cx="5829954" cy="1584175"/>
          </a:xfrm>
        </p:spPr>
        <p:txBody>
          <a:bodyPr/>
          <a:lstStyle/>
          <a:p>
            <a:pPr marL="182880" indent="0">
              <a:buNone/>
            </a:pPr>
            <a:r>
              <a:rPr lang="zh-TW" altLang="en-US" dirty="0" smtClean="0"/>
              <a:t>    </a:t>
            </a:r>
            <a:r>
              <a:rPr lang="zh-TW" altLang="en-US" dirty="0" smtClean="0"/>
              <a:t>萬</a:t>
            </a:r>
            <a:r>
              <a:rPr lang="zh-TW" altLang="en-US" dirty="0"/>
              <a:t>芳</a:t>
            </a:r>
            <a:r>
              <a:rPr lang="zh-TW" altLang="en-US" dirty="0" smtClean="0"/>
              <a:t>國小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2018</a:t>
            </a:r>
            <a:r>
              <a:rPr lang="zh-TW" altLang="en-US" dirty="0" smtClean="0"/>
              <a:t>環境</a:t>
            </a:r>
            <a:r>
              <a:rPr lang="zh-TW" altLang="en-US" dirty="0" smtClean="0"/>
              <a:t>教育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9274"/>
            <a:ext cx="2016224" cy="211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70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179512" y="2564904"/>
            <a:ext cx="8280920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答</a:t>
            </a: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高溫、刮傷等，  </a:t>
            </a:r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易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溶出三聚氰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胺</a:t>
            </a:r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6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600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600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600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腎結石風險提升</a:t>
            </a:r>
            <a:r>
              <a:rPr lang="en-US" altLang="zh-TW" sz="6600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!)</a:t>
            </a:r>
            <a:endParaRPr lang="zh-TW" altLang="en-US" sz="66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3059832" y="513017"/>
            <a:ext cx="5829954" cy="1584175"/>
          </a:xfrm>
        </p:spPr>
        <p:txBody>
          <a:bodyPr/>
          <a:lstStyle/>
          <a:p>
            <a:pPr marL="182880" indent="0">
              <a:buNone/>
            </a:pPr>
            <a:r>
              <a:rPr lang="zh-TW" altLang="en-US" dirty="0" smtClean="0"/>
              <a:t>    </a:t>
            </a:r>
            <a:r>
              <a:rPr lang="zh-TW" altLang="en-US" dirty="0" smtClean="0"/>
              <a:t>萬</a:t>
            </a:r>
            <a:r>
              <a:rPr lang="zh-TW" altLang="en-US" dirty="0"/>
              <a:t>芳</a:t>
            </a:r>
            <a:r>
              <a:rPr lang="zh-TW" altLang="en-US" dirty="0" smtClean="0"/>
              <a:t>國小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2018</a:t>
            </a:r>
            <a:r>
              <a:rPr lang="zh-TW" altLang="en-US" dirty="0" smtClean="0"/>
              <a:t>環境</a:t>
            </a:r>
            <a:r>
              <a:rPr lang="zh-TW" altLang="en-US" dirty="0" smtClean="0"/>
              <a:t>教育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9274"/>
            <a:ext cx="2016224" cy="211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32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1043608" y="2492896"/>
            <a:ext cx="7024717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6600" b="1" dirty="0" smtClean="0">
                <a:solidFill>
                  <a:schemeClr val="accent6">
                    <a:lumMod val="75000"/>
                  </a:schemeClr>
                </a:solidFill>
              </a:rPr>
              <a:t>台北市學校</a:t>
            </a:r>
            <a:endParaRPr lang="en-US" altLang="zh-TW" sz="6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altLang="zh-TW" sz="6600" b="1" dirty="0" smtClean="0">
                <a:solidFill>
                  <a:schemeClr val="accent6">
                    <a:lumMod val="75000"/>
                  </a:schemeClr>
                </a:solidFill>
              </a:rPr>
              <a:t>105</a:t>
            </a:r>
            <a:r>
              <a:rPr lang="zh-TW" altLang="en-US" sz="6600" b="1" dirty="0" smtClean="0">
                <a:solidFill>
                  <a:schemeClr val="accent6">
                    <a:lumMod val="75000"/>
                  </a:schemeClr>
                </a:solidFill>
              </a:rPr>
              <a:t>年</a:t>
            </a:r>
            <a:r>
              <a:rPr lang="en-US" altLang="zh-TW" sz="6600" b="1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zh-TW" altLang="en-US" sz="6600" b="1" dirty="0" smtClean="0">
                <a:solidFill>
                  <a:schemeClr val="accent6">
                    <a:lumMod val="75000"/>
                  </a:schemeClr>
                </a:solidFill>
              </a:rPr>
              <a:t>月</a:t>
            </a:r>
            <a:r>
              <a:rPr lang="en-US" altLang="zh-TW" sz="6600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zh-TW" altLang="en-US" sz="6600" b="1" dirty="0" smtClean="0">
                <a:solidFill>
                  <a:schemeClr val="accent6">
                    <a:lumMod val="75000"/>
                  </a:schemeClr>
                </a:solidFill>
              </a:rPr>
              <a:t>日起</a:t>
            </a:r>
            <a:endParaRPr lang="en-US" altLang="zh-TW" sz="6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zh-TW" altLang="en-US" sz="6600" b="1" dirty="0" smtClean="0">
                <a:solidFill>
                  <a:schemeClr val="accent6">
                    <a:lumMod val="75000"/>
                  </a:schemeClr>
                </a:solidFill>
              </a:rPr>
              <a:t>全面開始</a:t>
            </a:r>
            <a:r>
              <a:rPr lang="zh-TW" altLang="en-US" sz="6600" b="1" dirty="0">
                <a:solidFill>
                  <a:schemeClr val="accent6">
                    <a:lumMod val="75000"/>
                  </a:schemeClr>
                </a:solidFill>
              </a:rPr>
              <a:t>實施</a:t>
            </a: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3059832" y="513017"/>
            <a:ext cx="5829954" cy="1584175"/>
          </a:xfrm>
        </p:spPr>
        <p:txBody>
          <a:bodyPr/>
          <a:lstStyle/>
          <a:p>
            <a:pPr marL="182880" indent="0">
              <a:buNone/>
            </a:pPr>
            <a:r>
              <a:rPr lang="zh-TW" altLang="en-US" dirty="0" smtClean="0"/>
              <a:t>    </a:t>
            </a:r>
            <a:r>
              <a:rPr lang="zh-TW" altLang="en-US" dirty="0" smtClean="0"/>
              <a:t>萬</a:t>
            </a:r>
            <a:r>
              <a:rPr lang="zh-TW" altLang="en-US" dirty="0"/>
              <a:t>芳</a:t>
            </a:r>
            <a:r>
              <a:rPr lang="zh-TW" altLang="en-US" dirty="0" smtClean="0"/>
              <a:t>國小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2018</a:t>
            </a:r>
            <a:r>
              <a:rPr lang="zh-TW" altLang="en-US" dirty="0" smtClean="0"/>
              <a:t>環境</a:t>
            </a:r>
            <a:r>
              <a:rPr lang="zh-TW" altLang="en-US" dirty="0" smtClean="0"/>
              <a:t>教育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9274"/>
            <a:ext cx="2016224" cy="211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1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179512" y="2276872"/>
            <a:ext cx="828092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一次性餐具？</a:t>
            </a:r>
            <a:endParaRPr lang="zh-TW" altLang="en-US" sz="66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179512" y="3356992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7200"/>
              </a:lnSpc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答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塑膠杯、</a:t>
            </a:r>
            <a:r>
              <a:rPr lang="zh-TW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塑膠碗、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endParaRPr lang="en-US" altLang="zh-TW" sz="6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800"/>
              </a:lnSpc>
            </a:pP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塑膠盤、</a:t>
            </a:r>
            <a:r>
              <a:rPr lang="zh-TW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塑膠</a:t>
            </a:r>
            <a:r>
              <a:rPr lang="zh-TW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湯匙、</a:t>
            </a:r>
            <a:endParaRPr lang="en-US" altLang="zh-TW" sz="6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800"/>
              </a:lnSpc>
            </a:pP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塑膠刀叉、</a:t>
            </a:r>
            <a:r>
              <a:rPr lang="zh-TW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攪拌棒。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3059832" y="513017"/>
            <a:ext cx="5829954" cy="15841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zh-TW" altLang="en-US" smtClean="0"/>
              <a:t>    萬芳國小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2018</a:t>
            </a:r>
            <a:r>
              <a:rPr lang="zh-TW" altLang="en-US" smtClean="0"/>
              <a:t>環境教育</a:t>
            </a:r>
            <a:r>
              <a:rPr lang="en-US" altLang="zh-TW" smtClean="0"/>
              <a:t/>
            </a:r>
            <a:br>
              <a:rPr lang="en-US" altLang="zh-TW" smtClean="0"/>
            </a:br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9274"/>
            <a:ext cx="2016224" cy="211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34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gw.udn.com.tw/gw/photo.php?u=http://uc.udn.com.tw/photo/2016/03/01/6/1880326.jpg&amp;sl=W&amp;fw=3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-69270"/>
            <a:ext cx="4752528" cy="702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899592" y="692696"/>
            <a:ext cx="15841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0" b="1" dirty="0" smtClean="0">
                <a:solidFill>
                  <a:srgbClr val="FF0000"/>
                </a:solidFill>
              </a:rPr>
              <a:t>塑膠餐具</a:t>
            </a:r>
            <a:endParaRPr lang="zh-TW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8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179512" y="2276872"/>
            <a:ext cx="828092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一次性餐具？</a:t>
            </a:r>
            <a:endParaRPr lang="zh-TW" altLang="en-US" sz="66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179512" y="3356992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7200"/>
              </a:lnSpc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答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紙杯</a:t>
            </a:r>
            <a:r>
              <a:rPr lang="zh-TW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紙碗</a:t>
            </a:r>
            <a:r>
              <a:rPr lang="zh-TW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紙盤</a:t>
            </a:r>
            <a:r>
              <a:rPr lang="zh-TW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endParaRPr lang="en-US" altLang="zh-TW" sz="6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800"/>
              </a:lnSpc>
            </a:pP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紙</a:t>
            </a:r>
            <a:r>
              <a:rPr lang="zh-TW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餐盒、免洗筷</a:t>
            </a:r>
            <a:r>
              <a:rPr lang="zh-TW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6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800"/>
              </a:lnSpc>
            </a:pP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竹片</a:t>
            </a:r>
            <a:r>
              <a:rPr lang="zh-TW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餐盒、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竹叉子</a:t>
            </a:r>
            <a:r>
              <a:rPr lang="zh-TW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3059832" y="513017"/>
            <a:ext cx="5829954" cy="15841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zh-TW" altLang="en-US" smtClean="0"/>
              <a:t>    萬芳國小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2018</a:t>
            </a:r>
            <a:r>
              <a:rPr lang="zh-TW" altLang="en-US" smtClean="0"/>
              <a:t>環境教育</a:t>
            </a:r>
            <a:r>
              <a:rPr lang="en-US" altLang="zh-TW" smtClean="0"/>
              <a:t/>
            </a:r>
            <a:br>
              <a:rPr lang="en-US" altLang="zh-TW" smtClean="0"/>
            </a:br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9274"/>
            <a:ext cx="2016224" cy="211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8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ui.com.tw/wp-content/uploads/2014/06/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9" y="0"/>
            <a:ext cx="96575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846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179512" y="2276872"/>
            <a:ext cx="828092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一次性餐具？</a:t>
            </a:r>
            <a:endParaRPr lang="zh-TW" altLang="en-US" sz="66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179512" y="3356992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7200"/>
              </a:lnSpc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答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塑膠杯水</a:t>
            </a:r>
            <a:r>
              <a:rPr lang="zh-TW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6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7200"/>
              </a:lnSpc>
            </a:pP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塑膠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瓶裝水等。  </a:t>
            </a:r>
            <a:endParaRPr lang="en-US" altLang="zh-TW" sz="6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800"/>
              </a:lnSpc>
            </a:pP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3059832" y="513017"/>
            <a:ext cx="5829954" cy="15841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zh-TW" altLang="en-US" smtClean="0"/>
              <a:t>    萬芳國小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2018</a:t>
            </a:r>
            <a:r>
              <a:rPr lang="zh-TW" altLang="en-US" smtClean="0"/>
              <a:t>環境教育</a:t>
            </a:r>
            <a:r>
              <a:rPr lang="en-US" altLang="zh-TW" smtClean="0"/>
              <a:t/>
            </a:r>
            <a:br>
              <a:rPr lang="en-US" altLang="zh-TW" smtClean="0"/>
            </a:br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9274"/>
            <a:ext cx="2016224" cy="211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105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mms2017.globalwebs.biz/tier/ezcatfiles/mms2017/img/pictures/0/002_S_002_L_002_L_A-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1930"/>
            <a:ext cx="3816424" cy="655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5652120" y="620688"/>
            <a:ext cx="2031325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7200"/>
              </a:lnSpc>
            </a:pPr>
            <a:r>
              <a:rPr lang="zh-TW" altLang="en-US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塑膠杯</a:t>
            </a:r>
            <a:r>
              <a:rPr lang="zh-TW" altLang="en-US" sz="8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endParaRPr lang="en-US" altLang="zh-TW" sz="8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7200"/>
              </a:lnSpc>
            </a:pPr>
            <a:r>
              <a:rPr lang="zh-TW" altLang="en-US" sz="8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塑膠</a:t>
            </a:r>
            <a:r>
              <a:rPr lang="zh-TW" altLang="en-US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瓶裝水</a:t>
            </a:r>
            <a:endParaRPr lang="zh-TW" alt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4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179512" y="2348880"/>
            <a:ext cx="828092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400"/>
              </a:lnSpc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美耐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皿</a:t>
            </a:r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5400"/>
              </a:lnSpc>
            </a:pPr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6600" dirty="0" smtClean="0"/>
              <a:t>Melamine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餐具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66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179512" y="4365104"/>
            <a:ext cx="8280920" cy="2304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800"/>
              </a:lnSpc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答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用三聚氰胺</a:t>
            </a:r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甲醛</a:t>
            </a:r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800"/>
              </a:lnSpc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樹脂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製成的杯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800"/>
              </a:lnSpc>
            </a:pP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碗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、盤、餐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盒</a:t>
            </a: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3059832" y="513017"/>
            <a:ext cx="5829954" cy="1584175"/>
          </a:xfrm>
        </p:spPr>
        <p:txBody>
          <a:bodyPr/>
          <a:lstStyle/>
          <a:p>
            <a:pPr marL="182880" indent="0">
              <a:buNone/>
            </a:pPr>
            <a:r>
              <a:rPr lang="zh-TW" altLang="en-US" dirty="0" smtClean="0"/>
              <a:t>    </a:t>
            </a:r>
            <a:r>
              <a:rPr lang="zh-TW" altLang="en-US" dirty="0" smtClean="0"/>
              <a:t>萬</a:t>
            </a:r>
            <a:r>
              <a:rPr lang="zh-TW" altLang="en-US" dirty="0"/>
              <a:t>芳</a:t>
            </a:r>
            <a:r>
              <a:rPr lang="zh-TW" altLang="en-US" dirty="0" smtClean="0"/>
              <a:t>國小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2018</a:t>
            </a:r>
            <a:r>
              <a:rPr lang="zh-TW" altLang="en-US" dirty="0" smtClean="0"/>
              <a:t>環境</a:t>
            </a:r>
            <a:r>
              <a:rPr lang="zh-TW" altLang="en-US" dirty="0" smtClean="0"/>
              <a:t>教育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9274"/>
            <a:ext cx="2016224" cy="211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62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ettoday.net/images/161/d1618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784" y="-99391"/>
            <a:ext cx="9355784" cy="701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730462"/>
      </p:ext>
    </p:extLst>
  </p:cSld>
  <p:clrMapOvr>
    <a:masterClrMapping/>
  </p:clrMapOvr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466</TotalTime>
  <Words>240</Words>
  <Application>Microsoft Office PowerPoint</Application>
  <PresentationFormat>如螢幕大小 (4:3)</PresentationFormat>
  <Paragraphs>44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華康中圓體</vt:lpstr>
      <vt:lpstr>微軟正黑體</vt:lpstr>
      <vt:lpstr>標楷體</vt:lpstr>
      <vt:lpstr>Georgia</vt:lpstr>
      <vt:lpstr>Trebuchet MS</vt:lpstr>
      <vt:lpstr>氣流</vt:lpstr>
      <vt:lpstr>    萬芳國小 2018環境教育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   萬芳國小 2018環境教育 </vt:lpstr>
      <vt:lpstr>PowerPoint 簡報</vt:lpstr>
      <vt:lpstr>PowerPoint 簡報</vt:lpstr>
      <vt:lpstr>PowerPoint 簡報</vt:lpstr>
      <vt:lpstr>PowerPoint 簡報</vt:lpstr>
      <vt:lpstr>    萬芳國小 2018環境教育 </vt:lpstr>
      <vt:lpstr>    萬芳國小 2018環境教育 </vt:lpstr>
      <vt:lpstr>    萬芳國小 2018環境教育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張為光</dc:creator>
  <cp:lastModifiedBy>張為光</cp:lastModifiedBy>
  <cp:revision>14</cp:revision>
  <dcterms:created xsi:type="dcterms:W3CDTF">2016-03-14T02:15:53Z</dcterms:created>
  <dcterms:modified xsi:type="dcterms:W3CDTF">2018-09-17T06:45:17Z</dcterms:modified>
</cp:coreProperties>
</file>