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72" r:id="rId4"/>
    <p:sldId id="273" r:id="rId5"/>
    <p:sldId id="274" r:id="rId6"/>
    <p:sldId id="292" r:id="rId7"/>
    <p:sldId id="291" r:id="rId8"/>
    <p:sldId id="293" r:id="rId9"/>
    <p:sldId id="263" r:id="rId1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64" d="100"/>
          <a:sy n="64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2020/5/15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2020/5/15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1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745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1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544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117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64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390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2020/5/15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694713" y="4114800"/>
            <a:ext cx="496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2060"/>
                </a:solidFill>
              </a:rPr>
              <a:t>107</a:t>
            </a:r>
            <a:r>
              <a:rPr lang="zh-TW" altLang="en-US" sz="4000" dirty="0" smtClean="0">
                <a:solidFill>
                  <a:srgbClr val="002060"/>
                </a:solidFill>
              </a:rPr>
              <a:t>萬芳國小學務處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108680" y="1433196"/>
            <a:ext cx="6858002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9600" dirty="0" smtClean="0">
                <a:latin typeface="Salesforce Sans"/>
                <a:ea typeface="文鼎海報體" panose="02010609010101010101" pitchFamily="49" charset="-120"/>
                <a:sym typeface="Salesforce Sans"/>
              </a:rPr>
              <a:t>走路上學</a:t>
            </a:r>
            <a:endParaRPr lang="zh-TW" altLang="en-US" sz="9600" dirty="0">
              <a:latin typeface="Salesforce Sans"/>
              <a:ea typeface="文鼎海報體" panose="02010609010101010101" pitchFamily="49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走路上學的好處</a:t>
            </a:r>
            <a:endParaRPr lang="zh-TW" altLang="en-US" sz="7200" dirty="0">
              <a:latin typeface="Salesforce Sans"/>
              <a:sym typeface="Salesforce Sans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4976359" cy="418795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身體健康</a:t>
            </a:r>
            <a:endParaRPr lang="en-US" altLang="zh-TW" sz="7200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花費最少</a:t>
            </a:r>
            <a:endParaRPr lang="en-US" altLang="zh-TW" sz="7200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節能減</a:t>
            </a:r>
            <a:r>
              <a:rPr lang="zh-TW" altLang="en-US" sz="7200" dirty="0">
                <a:latin typeface="Salesforce Sans"/>
                <a:sym typeface="Salesforce Sans"/>
              </a:rPr>
              <a:t>碳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2087672"/>
            <a:ext cx="4069671" cy="36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走路上學的裝備</a:t>
            </a:r>
            <a:endParaRPr lang="zh-TW" altLang="en-US" sz="7200" dirty="0">
              <a:latin typeface="Salesforce Sans"/>
              <a:sym typeface="Salesforce Sans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5764797" cy="418795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合適的鞋子</a:t>
            </a:r>
            <a:endParaRPr lang="en-US" altLang="zh-TW" sz="7200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透氣的服裝</a:t>
            </a:r>
            <a:endParaRPr lang="en-US" altLang="zh-TW" sz="7200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適中的書</a:t>
            </a:r>
            <a:r>
              <a:rPr lang="zh-TW" altLang="en-US" sz="7200" dirty="0">
                <a:latin typeface="Salesforce Sans"/>
                <a:sym typeface="Salesforce Sans"/>
              </a:rPr>
              <a:t>包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895" y="2228573"/>
            <a:ext cx="3597932" cy="33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走路的姿勢</a:t>
            </a:r>
            <a:endParaRPr lang="zh-TW" altLang="en-US" sz="7200" dirty="0">
              <a:latin typeface="Salesforce Sans"/>
              <a:sym typeface="Salesforce Sans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5764797" cy="418795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抬頭挺胸  </a:t>
            </a:r>
            <a:endParaRPr lang="en-US" altLang="zh-TW" sz="7200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背要挺直</a:t>
            </a:r>
            <a:endParaRPr lang="en-US" altLang="zh-TW" sz="7200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步伐適中</a:t>
            </a:r>
            <a:endParaRPr lang="zh-TW" altLang="en-US" sz="7200" dirty="0">
              <a:latin typeface="Salesforce Sans"/>
              <a:sym typeface="Salesforce San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2087672"/>
            <a:ext cx="4069671" cy="36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走路的安全</a:t>
            </a:r>
            <a:endParaRPr lang="zh-TW" altLang="en-US" sz="7200" dirty="0">
              <a:latin typeface="Salesforce Sans"/>
              <a:sym typeface="Salesforce Sans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5764797" cy="418795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結伴同行  </a:t>
            </a:r>
            <a:endParaRPr lang="en-US" altLang="zh-TW" sz="7200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財不露白</a:t>
            </a:r>
            <a:endParaRPr lang="en-US" altLang="zh-TW" sz="7200" dirty="0" smtClean="0">
              <a:latin typeface="Salesforce Sans"/>
              <a:sym typeface="Salesforce Sans"/>
            </a:endParaRPr>
          </a:p>
          <a:p>
            <a:pPr rtl="0"/>
            <a:r>
              <a:rPr lang="zh-TW" altLang="en-US" sz="7200" dirty="0" smtClean="0">
                <a:latin typeface="Salesforce Sans"/>
                <a:sym typeface="Salesforce Sans"/>
              </a:rPr>
              <a:t>防身警報器</a:t>
            </a:r>
            <a:endParaRPr lang="zh-TW" altLang="en-US" sz="7200" dirty="0">
              <a:latin typeface="Salesforce Sans"/>
              <a:sym typeface="Salesforce San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895" y="2228573"/>
            <a:ext cx="3597932" cy="33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4412" y="152400"/>
            <a:ext cx="10058402" cy="1219200"/>
          </a:xfrm>
        </p:spPr>
        <p:txBody>
          <a:bodyPr rtlCol="0">
            <a:normAutofit fontScale="90000"/>
          </a:bodyPr>
          <a:lstStyle/>
          <a:p>
            <a:r>
              <a:rPr lang="zh-TW" altLang="en-US" sz="7200" dirty="0" smtClean="0">
                <a:latin typeface="Salesforce Sans"/>
                <a:sym typeface="Salesforce Sans"/>
              </a:rPr>
              <a:t>防身警報器</a:t>
            </a:r>
            <a:r>
              <a:rPr lang="en-US" altLang="zh-TW" sz="6700" b="1" dirty="0" smtClean="0">
                <a:latin typeface="Salesforce Sans"/>
                <a:sym typeface="Salesforce Sans"/>
              </a:rPr>
              <a:t>-</a:t>
            </a:r>
            <a:r>
              <a:rPr lang="zh-TW" altLang="en-US" sz="6700" b="1" dirty="0" smtClean="0">
                <a:latin typeface="Salesforce Sans"/>
                <a:sym typeface="Salesforce Sans"/>
              </a:rPr>
              <a:t>綁在</a:t>
            </a:r>
            <a:r>
              <a:rPr lang="zh-TW" altLang="en-US" sz="6700" b="1" dirty="0" smtClean="0"/>
              <a:t>書包</a:t>
            </a:r>
            <a:r>
              <a:rPr lang="zh-TW" altLang="en-US" sz="6700" b="1" dirty="0"/>
              <a:t>肩</a:t>
            </a:r>
            <a:r>
              <a:rPr lang="zh-TW" altLang="en-US" sz="6700" b="1" dirty="0" smtClean="0"/>
              <a:t>帶上</a:t>
            </a:r>
            <a:endParaRPr lang="zh-TW" altLang="en-US" sz="6700" b="1" dirty="0">
              <a:latin typeface="Salesforce Sans"/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4" y="1422402"/>
            <a:ext cx="9020300" cy="50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667" y="152400"/>
            <a:ext cx="11142133" cy="1219200"/>
          </a:xfrm>
        </p:spPr>
        <p:txBody>
          <a:bodyPr rtlCol="0">
            <a:normAutofit fontScale="90000"/>
          </a:bodyPr>
          <a:lstStyle/>
          <a:p>
            <a:r>
              <a:rPr lang="zh-TW" altLang="en-US" sz="7200" dirty="0" smtClean="0">
                <a:latin typeface="Salesforce Sans"/>
                <a:sym typeface="Salesforce Sans"/>
              </a:rPr>
              <a:t>防身警報器</a:t>
            </a:r>
            <a:r>
              <a:rPr lang="en-US" altLang="zh-TW" sz="6700" b="1" dirty="0" smtClean="0">
                <a:latin typeface="Salesforce Sans"/>
                <a:sym typeface="Salesforce Sans"/>
              </a:rPr>
              <a:t>-</a:t>
            </a:r>
            <a:r>
              <a:rPr lang="zh-TW" altLang="en-US" sz="6700" b="1" dirty="0" smtClean="0">
                <a:latin typeface="Salesforce Sans"/>
                <a:sym typeface="Salesforce Sans"/>
              </a:rPr>
              <a:t>綁在</a:t>
            </a:r>
            <a:r>
              <a:rPr lang="zh-TW" altLang="en-US" sz="6700" b="1" dirty="0" smtClean="0"/>
              <a:t>書包</a:t>
            </a:r>
            <a:r>
              <a:rPr lang="zh-TW" altLang="en-US" sz="6700" b="1" dirty="0"/>
              <a:t>肩</a:t>
            </a:r>
            <a:r>
              <a:rPr lang="zh-TW" altLang="en-US" sz="6700" b="1" dirty="0" smtClean="0"/>
              <a:t>帶扣環</a:t>
            </a:r>
            <a:endParaRPr lang="zh-TW" altLang="en-US" sz="6700" b="1" dirty="0">
              <a:latin typeface="Salesforce Sans"/>
              <a:sym typeface="Salesforce San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08" y="1371600"/>
            <a:ext cx="9334588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4412" y="152400"/>
            <a:ext cx="10058402" cy="1219200"/>
          </a:xfrm>
        </p:spPr>
        <p:txBody>
          <a:bodyPr rtlCol="0">
            <a:normAutofit fontScale="90000"/>
          </a:bodyPr>
          <a:lstStyle/>
          <a:p>
            <a:r>
              <a:rPr lang="zh-TW" altLang="en-US" sz="7200" dirty="0" smtClean="0">
                <a:latin typeface="Salesforce Sans"/>
                <a:sym typeface="Salesforce Sans"/>
              </a:rPr>
              <a:t>防身警報器</a:t>
            </a:r>
            <a:r>
              <a:rPr lang="en-US" altLang="zh-TW" sz="6700" b="1" dirty="0" smtClean="0">
                <a:latin typeface="Salesforce Sans"/>
                <a:sym typeface="Salesforce Sans"/>
              </a:rPr>
              <a:t>-</a:t>
            </a:r>
            <a:r>
              <a:rPr lang="zh-TW" altLang="en-US" sz="6700" b="1" dirty="0" smtClean="0">
                <a:latin typeface="Salesforce Sans"/>
                <a:sym typeface="Salesforce Sans"/>
              </a:rPr>
              <a:t>綁在</a:t>
            </a:r>
            <a:r>
              <a:rPr lang="zh-TW" altLang="en-US" sz="6700" b="1" dirty="0" smtClean="0"/>
              <a:t>書包提把上</a:t>
            </a:r>
            <a:endParaRPr lang="zh-TW" altLang="en-US" sz="6700" b="1" dirty="0">
              <a:latin typeface="Salesforce Sans"/>
              <a:sym typeface="Salesforce San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17" y="1371600"/>
            <a:ext cx="9720792" cy="54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08311" y="2724539"/>
            <a:ext cx="7839239" cy="1679510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8000" dirty="0" smtClean="0">
                <a:sym typeface="Salesforce Sans"/>
              </a:rPr>
              <a:t>走路上學最健康</a:t>
            </a:r>
            <a:r>
              <a:rPr lang="en-US" altLang="zh-TW" sz="8000" dirty="0" smtClean="0">
                <a:sym typeface="Salesforce Sans"/>
              </a:rPr>
              <a:t/>
            </a:r>
            <a:br>
              <a:rPr lang="en-US" altLang="zh-TW" sz="8000" dirty="0" smtClean="0">
                <a:sym typeface="Salesforce Sans"/>
              </a:rPr>
            </a:br>
            <a:r>
              <a:rPr lang="zh-TW" altLang="en-US" sz="8000" dirty="0" smtClean="0">
                <a:sym typeface="Salesforce Sans"/>
              </a:rPr>
              <a:t>節能減碳最</a:t>
            </a:r>
            <a:r>
              <a:rPr lang="zh-TW" altLang="en-US" sz="8000" dirty="0">
                <a:sym typeface="Salesforce Sans"/>
              </a:rPr>
              <a:t>環保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151</TotalTime>
  <Words>91</Words>
  <Application>Microsoft Office PowerPoint</Application>
  <PresentationFormat>寬螢幕</PresentationFormat>
  <Paragraphs>31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Salesforce Sans</vt:lpstr>
      <vt:lpstr>文鼎海報體</vt:lpstr>
      <vt:lpstr>微軟正黑體</vt:lpstr>
      <vt:lpstr>Arial</vt:lpstr>
      <vt:lpstr>Segoe Print</vt:lpstr>
      <vt:lpstr>大自然插畫 16X9</vt:lpstr>
      <vt:lpstr>PowerPoint 簡報</vt:lpstr>
      <vt:lpstr>走路上學的好處</vt:lpstr>
      <vt:lpstr>走路上學的裝備</vt:lpstr>
      <vt:lpstr>走路的姿勢</vt:lpstr>
      <vt:lpstr>走路的安全</vt:lpstr>
      <vt:lpstr>防身警報器-綁在書包肩帶上</vt:lpstr>
      <vt:lpstr>防身警報器-綁在書包肩帶扣環</vt:lpstr>
      <vt:lpstr>防身警報器-綁在書包提把上</vt:lpstr>
      <vt:lpstr>走路上學最健康 節能減碳最環保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為光 張</dc:creator>
  <cp:lastModifiedBy>張為光</cp:lastModifiedBy>
  <cp:revision>20</cp:revision>
  <dcterms:created xsi:type="dcterms:W3CDTF">2018-06-19T12:44:06Z</dcterms:created>
  <dcterms:modified xsi:type="dcterms:W3CDTF">2020-05-15T00:04:54Z</dcterms:modified>
</cp:coreProperties>
</file>