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5" r:id="rId3"/>
    <p:sldId id="284" r:id="rId4"/>
    <p:sldId id="285" r:id="rId5"/>
    <p:sldId id="286" r:id="rId6"/>
    <p:sldId id="287" r:id="rId7"/>
    <p:sldId id="288" r:id="rId8"/>
    <p:sldId id="289" r:id="rId9"/>
    <p:sldId id="292" r:id="rId10"/>
    <p:sldId id="293" r:id="rId11"/>
    <p:sldId id="290" r:id="rId12"/>
    <p:sldId id="296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2020年5月18日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74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8" name="圖片 7" descr="純白色雲朵與深藍色天空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圖片 9" descr="植物嫩芽的特寫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圖片 10" descr="波浪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13F17D-DD29-4C93-B70F-BF15A651C6D1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8A1C6-D238-497D-A442-18B77B12B498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pic>
        <p:nvPicPr>
          <p:cNvPr id="11" name="圖片 10" descr="綠色植物的特寫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圖片 8" descr="波浪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05E5D7-874B-456E-A310-B9B20A1DF1A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/>
              <a:t>‹#›</a:t>
            </a:fld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1783F7-8EE4-4317-9DCA-B6CD21A04E2E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8405D5-54EE-49D5-89A7-D462B6DD676B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0EF29-DBBB-41B1-9C5D-FE42212D415C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32E67-0DBD-414D-9A80-7639D35C1D16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8F52D-7094-4826-90CF-82F187863C55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29400"/>
            <a:ext cx="1620000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4119" y="6629400"/>
            <a:ext cx="10476000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453402" y="6629400"/>
            <a:ext cx="11854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978CE90-604D-494E-B554-2D837CFE91F3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73296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26097" y="2144494"/>
            <a:ext cx="5432794" cy="1460854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萬芳國小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/>
            </a:r>
            <a:b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</a:br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能源教育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914" y="4415242"/>
            <a:ext cx="4846320" cy="448056"/>
          </a:xfrm>
        </p:spPr>
        <p:txBody>
          <a:bodyPr rtlCol="0">
            <a:noAutofit/>
          </a:bodyPr>
          <a:lstStyle/>
          <a:p>
            <a:pPr rtl="0"/>
            <a:r>
              <a:rPr lang="en-US" altLang="zh-TW" sz="4000" dirty="0" smtClean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108.06.06</a:t>
            </a:r>
            <a:r>
              <a:rPr lang="zh-TW" altLang="en-US" sz="4000" dirty="0" smtClean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學務處</a:t>
            </a:r>
            <a:endParaRPr lang="zh-TW" altLang="en-US" sz="4000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10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81899" y="183691"/>
            <a:ext cx="5486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魚菜共生</a:t>
            </a:r>
            <a:endParaRPr lang="en-US" altLang="zh-TW" sz="4400" dirty="0" smtClean="0"/>
          </a:p>
          <a:p>
            <a:endParaRPr lang="en-US" altLang="zh-TW" sz="4400" dirty="0"/>
          </a:p>
          <a:p>
            <a:r>
              <a:rPr lang="zh-TW" altLang="en-US" sz="4400" dirty="0" smtClean="0"/>
              <a:t>節水教育</a:t>
            </a:r>
            <a:endParaRPr lang="zh-TW" altLang="en-US" sz="4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233199"/>
            <a:ext cx="4058193" cy="30436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6" y="3440482"/>
            <a:ext cx="4063369" cy="3047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233199"/>
            <a:ext cx="4611188" cy="31187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3430992"/>
            <a:ext cx="4611188" cy="30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0972" y="267023"/>
            <a:ext cx="10205932" cy="1183566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/>
              <a:t>綠  能  島                     節能燈具教學</a:t>
            </a:r>
            <a:endParaRPr lang="zh-TW" altLang="en-US" sz="54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" y="1841863"/>
            <a:ext cx="5339988" cy="400499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11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9" y="1841862"/>
            <a:ext cx="5635722" cy="40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12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C23EF9AB-93C6-4175-9880-35A0DA94A285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2020年5月18日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1732966" y="6629400"/>
            <a:ext cx="9144259" cy="228600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66" y="358868"/>
            <a:ext cx="8272593" cy="6059314"/>
          </a:xfr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3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" y="1791181"/>
            <a:ext cx="5347063" cy="40102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9" y="1791181"/>
            <a:ext cx="5329640" cy="399723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63736" y="628656"/>
            <a:ext cx="969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遮   陽   板                         頂樓遮陽設備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179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4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563736" y="628656"/>
            <a:ext cx="969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水霧主機                               水霧系統</a:t>
            </a:r>
            <a:endParaRPr lang="zh-TW" altLang="en-US" sz="4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2" y="1808563"/>
            <a:ext cx="5283284" cy="40952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5" y="1808563"/>
            <a:ext cx="5460275" cy="40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5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3402" y="749030"/>
            <a:ext cx="14145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市</a:t>
            </a:r>
            <a:endParaRPr lang="en-US" altLang="zh-TW" sz="4800" dirty="0" smtClean="0"/>
          </a:p>
          <a:p>
            <a:r>
              <a:rPr lang="zh-TW" altLang="en-US" sz="4800" dirty="0" smtClean="0"/>
              <a:t>電</a:t>
            </a:r>
            <a:endParaRPr lang="en-US" altLang="zh-TW" sz="4800" dirty="0" smtClean="0"/>
          </a:p>
          <a:p>
            <a:r>
              <a:rPr lang="zh-TW" altLang="en-US" sz="4800" dirty="0" smtClean="0"/>
              <a:t>整</a:t>
            </a:r>
            <a:endParaRPr lang="en-US" altLang="zh-TW" sz="4800" dirty="0" smtClean="0"/>
          </a:p>
          <a:p>
            <a:r>
              <a:rPr lang="zh-TW" altLang="en-US" sz="4800" dirty="0" smtClean="0"/>
              <a:t>合</a:t>
            </a:r>
            <a:endParaRPr lang="en-US" altLang="zh-TW" sz="4800" dirty="0" smtClean="0"/>
          </a:p>
          <a:p>
            <a:r>
              <a:rPr lang="zh-TW" altLang="en-US" sz="4800" dirty="0" smtClean="0"/>
              <a:t>系</a:t>
            </a:r>
            <a:endParaRPr lang="en-US" altLang="zh-TW" sz="4800" dirty="0" smtClean="0"/>
          </a:p>
          <a:p>
            <a:r>
              <a:rPr lang="zh-TW" altLang="en-US" sz="4800" dirty="0" smtClean="0"/>
              <a:t>統</a:t>
            </a:r>
            <a:endParaRPr lang="en-US" altLang="zh-TW" sz="4800" dirty="0" smtClean="0"/>
          </a:p>
          <a:p>
            <a:endParaRPr lang="zh-TW" altLang="en-US" sz="4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5" y="430081"/>
            <a:ext cx="4417968" cy="589062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39" y="1857739"/>
            <a:ext cx="5307875" cy="44629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89074" y="549230"/>
            <a:ext cx="433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頂樓太陽能板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47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6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38806" y="581995"/>
            <a:ext cx="464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太陽能熱水器</a:t>
            </a:r>
            <a:endParaRPr lang="zh-TW" altLang="en-US" sz="4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" y="1889155"/>
            <a:ext cx="5131445" cy="38485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9" y="1889155"/>
            <a:ext cx="5152397" cy="38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7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3" y="0"/>
            <a:ext cx="10915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8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" y="183691"/>
            <a:ext cx="3917762" cy="29383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" y="3341542"/>
            <a:ext cx="3917763" cy="29383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7" y="183691"/>
            <a:ext cx="4572130" cy="609617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225143" y="183691"/>
            <a:ext cx="5486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透水鋪面</a:t>
            </a:r>
            <a:endParaRPr lang="en-US" altLang="zh-TW" sz="4400" dirty="0" smtClean="0"/>
          </a:p>
          <a:p>
            <a:endParaRPr lang="en-US" altLang="zh-TW" sz="4400" dirty="0"/>
          </a:p>
          <a:p>
            <a:r>
              <a:rPr lang="zh-TW" altLang="en-US" sz="4400" dirty="0" smtClean="0"/>
              <a:t>海綿校區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018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9</a:t>
            </a:fld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5E05-8C57-4CA2-A6EA-1EBF2CB41307}" type="datetime2">
              <a:rPr lang="zh-TW" altLang="en-US" smtClean="0"/>
              <a:pPr/>
              <a:t>2020年5月18日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25143" y="183691"/>
            <a:ext cx="5486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雨水回收</a:t>
            </a:r>
            <a:endParaRPr lang="en-US" altLang="zh-TW" sz="4400" dirty="0" smtClean="0"/>
          </a:p>
          <a:p>
            <a:endParaRPr lang="en-US" altLang="zh-TW" sz="4400" dirty="0"/>
          </a:p>
          <a:p>
            <a:r>
              <a:rPr lang="zh-TW" altLang="en-US" sz="4400" dirty="0" smtClean="0"/>
              <a:t>永續利用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183692"/>
            <a:ext cx="4020282" cy="30152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3339417"/>
            <a:ext cx="4040777" cy="303058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87" y="183690"/>
            <a:ext cx="4639732" cy="61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生態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6_TF03098889.potx" id="{14DC7D65-1987-442C-A6CA-B2896D74C7EE}" vid="{1EA0D050-4C6A-4023-BC3D-4086ADBB48E5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自然生態教育相片簡報</Template>
  <TotalTime>36</TotalTime>
  <Words>109</Words>
  <Application>Microsoft Office PowerPoint</Application>
  <PresentationFormat>寬螢幕</PresentationFormat>
  <Paragraphs>57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Corbel</vt:lpstr>
      <vt:lpstr>生態 16x9</vt:lpstr>
      <vt:lpstr>萬芳國小 能源教育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綠  能  島                     節能燈具教學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為光 張</dc:creator>
  <cp:lastModifiedBy>張為光</cp:lastModifiedBy>
  <cp:revision>7</cp:revision>
  <dcterms:created xsi:type="dcterms:W3CDTF">2018-06-19T12:37:40Z</dcterms:created>
  <dcterms:modified xsi:type="dcterms:W3CDTF">2020-05-18T00:21:19Z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